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95" y="484394"/>
            <a:ext cx="10515600" cy="842237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Incarico di direttore generale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4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6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BERTOLDO Alessandro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600" dirty="0">
                <a:solidFill>
                  <a:srgbClr val="000000"/>
                </a:solidFill>
                <a:latin typeface="Garamond" panose="02020404030301010803" pitchFamily="18" charset="0"/>
              </a:rPr>
              <a:t>Nomina all’incarico: Consiglio di Amministrazione del 7 luglio 2023</a:t>
            </a:r>
            <a:endParaRPr lang="it-IT" sz="16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6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Durata dell’incarico: dal 16 luglio 2023 al 15 luglio 2025 con possibilità di proroga per un altro biennio 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Incarico di direttore generale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11</cp:revision>
  <dcterms:created xsi:type="dcterms:W3CDTF">2022-03-16T11:36:03Z</dcterms:created>
  <dcterms:modified xsi:type="dcterms:W3CDTF">2023-07-31T10:57:56Z</dcterms:modified>
</cp:coreProperties>
</file>